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11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628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Mathematics Graduates - 2016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2632"/>
            <a:ext cx="9144000" cy="301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Hancock (Doc)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550" y="1096250"/>
            <a:ext cx="3370748" cy="369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680" y="1096250"/>
            <a:ext cx="3447399" cy="344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Bowman (Sleepy)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0187" y="1152475"/>
            <a:ext cx="4274524" cy="39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231" y="1152475"/>
            <a:ext cx="3476261" cy="347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Iga (Sneezy)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750" y="1222800"/>
            <a:ext cx="3150524" cy="369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544" y="1222800"/>
            <a:ext cx="3476261" cy="347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Davis (Happy)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9862" y="1193800"/>
            <a:ext cx="24288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562" y="1193800"/>
            <a:ext cx="32003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Strong (Dopey)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425" y="1314350"/>
            <a:ext cx="4667212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054" y="1314349"/>
            <a:ext cx="34163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Killpatrick (Grumpy)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8125" y="1152475"/>
            <a:ext cx="3896799" cy="349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504" y="1152474"/>
            <a:ext cx="3418536" cy="341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d.t. (The Evil Queen)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75" y="1152475"/>
            <a:ext cx="464407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406" y="1152474"/>
            <a:ext cx="3416868" cy="341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5350" y="-1"/>
            <a:ext cx="8520600" cy="42212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" sz="2000" b="1" dirty="0" smtClean="0">
                <a:solidFill>
                  <a:srgbClr val="FF0000"/>
                </a:solidFill>
              </a:rPr>
              <a:t>Final Exam</a:t>
            </a:r>
            <a:r>
              <a:rPr lang="en-US" sz="2000" b="1" dirty="0" smtClean="0">
                <a:solidFill>
                  <a:srgbClr val="FF0000"/>
                </a:solidFill>
              </a:rPr>
              <a:t> - </a:t>
            </a:r>
            <a:r>
              <a:rPr lang="en" sz="2000" b="1" dirty="0" smtClean="0">
                <a:solidFill>
                  <a:srgbClr val="FF0000"/>
                </a:solidFill>
              </a:rPr>
              <a:t>2016 Graduating Class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sz="2000" b="1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475811" y="1028700"/>
            <a:ext cx="6605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Chris, who will fix our parking tickets now</a:t>
            </a:r>
            <a:r>
              <a:rPr lang="en-US" sz="1800" b="1" dirty="0" smtClean="0"/>
              <a:t>?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Ben</a:t>
            </a:r>
            <a:r>
              <a:rPr lang="en-US" sz="1800" b="1" dirty="0"/>
              <a:t>, how about box seats to the Rays/Angels games on </a:t>
            </a:r>
            <a:r>
              <a:rPr lang="en-US" sz="1800" b="1" dirty="0" smtClean="0"/>
              <a:t>May </a:t>
            </a:r>
            <a:r>
              <a:rPr lang="en-US" sz="1800" b="1" dirty="0"/>
              <a:t>6, 7 AND 8</a:t>
            </a:r>
            <a:r>
              <a:rPr lang="en-US" sz="1800" b="1" dirty="0" smtClean="0"/>
              <a:t>?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Jordan</a:t>
            </a:r>
            <a:r>
              <a:rPr lang="en-US" sz="1800" b="1" dirty="0"/>
              <a:t>, do you have an umbrella?  Does your raincoat have gills</a:t>
            </a:r>
            <a:r>
              <a:rPr lang="en-US" sz="1800" b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Sara</a:t>
            </a:r>
            <a:r>
              <a:rPr lang="en-US" sz="1800" b="1" dirty="0"/>
              <a:t>, can you leave </a:t>
            </a:r>
            <a:r>
              <a:rPr lang="en-US" sz="1800" b="1" dirty="0" smtClean="0"/>
              <a:t>us a </a:t>
            </a:r>
            <a:r>
              <a:rPr lang="en-US" sz="1800" b="1" dirty="0"/>
              <a:t>recording of your laugh? </a:t>
            </a:r>
            <a:r>
              <a:rPr lang="en-US" sz="1800" b="1" dirty="0" smtClean="0"/>
              <a:t>It </a:t>
            </a:r>
            <a:r>
              <a:rPr lang="en-US" sz="1800" b="1" dirty="0"/>
              <a:t>will </a:t>
            </a:r>
            <a:r>
              <a:rPr lang="en-US" sz="1800" b="1" dirty="0" smtClean="0"/>
              <a:t>brighten up the next Real </a:t>
            </a:r>
            <a:r>
              <a:rPr lang="en-US" sz="1800" b="1" dirty="0"/>
              <a:t>Analysis Final</a:t>
            </a:r>
            <a:r>
              <a:rPr lang="en-US" sz="18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Annie</a:t>
            </a:r>
            <a:r>
              <a:rPr lang="en-US" sz="1800" b="1" dirty="0"/>
              <a:t>, can we get a discount on DISH Network</a:t>
            </a:r>
            <a:r>
              <a:rPr lang="en-US" sz="1800" b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Hanna</a:t>
            </a:r>
            <a:r>
              <a:rPr lang="en-US" sz="1800" b="1" dirty="0"/>
              <a:t>, do you want to take your RAC lobby couch?  It’s YOURS</a:t>
            </a:r>
            <a:r>
              <a:rPr lang="en-US" sz="1800" b="1" dirty="0" smtClean="0"/>
              <a:t>!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Isaac</a:t>
            </a:r>
            <a:r>
              <a:rPr lang="en-US" sz="1800" b="1" dirty="0"/>
              <a:t>, where would we be without you?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 Tandon (Bashful)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575" y="1017725"/>
            <a:ext cx="3913724" cy="39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36" y="1152475"/>
            <a:ext cx="3425993" cy="34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 Kristensen (Dopey)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9825" y="1314350"/>
            <a:ext cx="4201824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37" y="1314349"/>
            <a:ext cx="34163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 Drozdoff (Sneezy)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750" y="1222800"/>
            <a:ext cx="3150524" cy="369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744" y="1152475"/>
            <a:ext cx="3454856" cy="345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Jordan Weaver (Happy)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9862" y="1270000"/>
            <a:ext cx="24288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385" y="1269999"/>
            <a:ext cx="3317518" cy="331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Hallam (Grumpy)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8125" y="1152475"/>
            <a:ext cx="3896799" cy="349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956" y="1152475"/>
            <a:ext cx="3492362" cy="349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Annie Mitoma (Sleepy)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7762" y="1017725"/>
            <a:ext cx="4274524" cy="39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781" y="1152475"/>
            <a:ext cx="3404105" cy="340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 Isaac Newton (Doc)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057" y="1017725"/>
            <a:ext cx="2970606" cy="383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320" y="1017725"/>
            <a:ext cx="2824398" cy="387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Lucas (Bashful)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8200" y="1076750"/>
            <a:ext cx="3913724" cy="39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16" y="1076749"/>
            <a:ext cx="3420207" cy="342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190</Words>
  <Application>Microsoft Macintosh PowerPoint</Application>
  <PresentationFormat>On-screen Show (16:9)</PresentationFormat>
  <Paragraphs>24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simple-light-2</vt:lpstr>
      <vt:lpstr>Mathematics Graduates - 2016</vt:lpstr>
      <vt:lpstr>Sara Tandon (Bashful)</vt:lpstr>
      <vt:lpstr>Hanna Kristensen (Dopey)</vt:lpstr>
      <vt:lpstr>Ben Drozdoff (Sneezy)</vt:lpstr>
      <vt:lpstr>Jordan Weaver (Happy)</vt:lpstr>
      <vt:lpstr>Chris Hallam (Grumpy) </vt:lpstr>
      <vt:lpstr>Annie Mitoma (Sleepy)</vt:lpstr>
      <vt:lpstr>Sir Isaac Newton (Doc)</vt:lpstr>
      <vt:lpstr>Dr. Lucas (Bashful)</vt:lpstr>
      <vt:lpstr>Dr. Hancock (Doc) </vt:lpstr>
      <vt:lpstr>Dr. Bowman (Sleepy)</vt:lpstr>
      <vt:lpstr>Dr. Iga (Sneezy)</vt:lpstr>
      <vt:lpstr>Dr. Davis (Happy) </vt:lpstr>
      <vt:lpstr>Dr. Strong (Dopey)</vt:lpstr>
      <vt:lpstr>Dr. Killpatrick (Grumpy)</vt:lpstr>
      <vt:lpstr>d.t. (The Evil Queen)</vt:lpstr>
      <vt:lpstr> Final Exam - 2016 Graduating Class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Graduates - 2016</dc:title>
  <cp:lastModifiedBy>Don Thompson</cp:lastModifiedBy>
  <cp:revision>2</cp:revision>
  <dcterms:modified xsi:type="dcterms:W3CDTF">2016-04-28T20:09:10Z</dcterms:modified>
</cp:coreProperties>
</file>